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14401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4" autoAdjust="0"/>
    <p:restoredTop sz="94660"/>
  </p:normalViewPr>
  <p:slideViewPr>
    <p:cSldViewPr snapToGrid="0">
      <p:cViewPr varScale="1">
        <p:scale>
          <a:sx n="77" d="100"/>
          <a:sy n="77" d="100"/>
        </p:scale>
        <p:origin x="3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0" y="1859280"/>
            <a:ext cx="1008126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144018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270" y="3429000"/>
            <a:ext cx="1008126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585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6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41305" y="1209042"/>
            <a:ext cx="2040255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0255" y="1219201"/>
            <a:ext cx="816102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95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270" y="2438402"/>
            <a:ext cx="1008126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44018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0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44018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0285" y="3410269"/>
            <a:ext cx="984123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0285" y="1503681"/>
            <a:ext cx="984123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44018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9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160270" y="2438400"/>
            <a:ext cx="4920615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7320915" y="2438400"/>
            <a:ext cx="4920615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44018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144018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160270" y="2819400"/>
            <a:ext cx="4920615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7320915" y="2819400"/>
            <a:ext cx="4920615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2" y="2362201"/>
            <a:ext cx="4923116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917" y="2359152"/>
            <a:ext cx="4925616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15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44018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3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79" y="1676400"/>
            <a:ext cx="4440553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00979" y="2275840"/>
            <a:ext cx="4440553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160270" y="1676400"/>
            <a:ext cx="5160645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0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2304288" y="1847088"/>
            <a:ext cx="4867808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75" y="1676400"/>
            <a:ext cx="4440555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00300" y="1905000"/>
            <a:ext cx="4680585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00975" y="2276857"/>
            <a:ext cx="4440555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370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401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0" y="1295400"/>
            <a:ext cx="100812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2057402"/>
            <a:ext cx="1008126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480060" y="6356352"/>
            <a:ext cx="336042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4680585" y="6356352"/>
            <a:ext cx="504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0513314" y="6364226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664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88000"/>
                    </a14:imgEffect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6886247"/>
          </a:xfrm>
        </p:spPr>
      </p:pic>
      <p:pic>
        <p:nvPicPr>
          <p:cNvPr id="5" name="58CC5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2357" y="3532133"/>
            <a:ext cx="5419303" cy="3084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116" y="188640"/>
            <a:ext cx="13825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HOW MIXED REALITY MAKES LIFE EASY..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pic>
        <p:nvPicPr>
          <p:cNvPr id="16" name="ho_Trim2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41060" y="387027"/>
            <a:ext cx="5400600" cy="29222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4116" y="1052736"/>
            <a:ext cx="82809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Mixed reality can really help humanity in preserving electricity and also save a lot of money in general. The innovative MR products these days, allow people to do many sorts of things like watch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tv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, mailing , messaging, immersive shopping, etc. which essentially means that we don’t have to spend any more money on buying TV’s or Laptops, also can have a quite immersive shopping experience thereby saving a lot of time and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However, MR has its difficulties too, the technology in MR used these days cannot completely provide a good and immersive experience as an original TV or laptop would do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. Whether it’s poor resolution, inaccurate computer vision, or uncomfortable human/computer interactions, the actual experience never lives up to what it’s supposed to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be. But we can hope that this issue shall be resolved in the near future for sure.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465CD8-3ADB-445B-B3CD-3E5A704D7AB5}"/>
              </a:ext>
            </a:extLst>
          </p:cNvPr>
          <p:cNvGrpSpPr/>
          <p:nvPr/>
        </p:nvGrpSpPr>
        <p:grpSpPr>
          <a:xfrm>
            <a:off x="-1" y="3356991"/>
            <a:ext cx="169787" cy="122523"/>
            <a:chOff x="280090" y="4088410"/>
            <a:chExt cx="401516" cy="4015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FA760-607D-4E25-84C3-3A94ABC27F99}"/>
                </a:ext>
              </a:extLst>
            </p:cNvPr>
            <p:cNvSpPr/>
            <p:nvPr/>
          </p:nvSpPr>
          <p:spPr>
            <a:xfrm>
              <a:off x="368682" y="4138669"/>
              <a:ext cx="224331" cy="3009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C509C607-3082-4FCA-B220-60B249523135}"/>
                </a:ext>
              </a:extLst>
            </p:cNvPr>
            <p:cNvSpPr/>
            <p:nvPr/>
          </p:nvSpPr>
          <p:spPr>
            <a:xfrm rot="5400000">
              <a:off x="280090" y="4088410"/>
              <a:ext cx="401516" cy="401516"/>
            </a:xfrm>
            <a:custGeom>
              <a:avLst/>
              <a:gdLst>
                <a:gd name="connsiteX0" fmla="*/ 610576 w 1192090"/>
                <a:gd name="connsiteY0" fmla="*/ 269416 h 1192090"/>
                <a:gd name="connsiteX1" fmla="*/ 557442 w 1192090"/>
                <a:gd name="connsiteY1" fmla="*/ 291424 h 1192090"/>
                <a:gd name="connsiteX2" fmla="*/ 479614 w 1192090"/>
                <a:gd name="connsiteY2" fmla="*/ 369253 h 1192090"/>
                <a:gd name="connsiteX3" fmla="*/ 478146 w 1192090"/>
                <a:gd name="connsiteY3" fmla="*/ 371464 h 1192090"/>
                <a:gd name="connsiteX4" fmla="*/ 254468 w 1192090"/>
                <a:gd name="connsiteY4" fmla="*/ 595142 h 1192090"/>
                <a:gd name="connsiteX5" fmla="*/ 254468 w 1192090"/>
                <a:gd name="connsiteY5" fmla="*/ 701409 h 1192090"/>
                <a:gd name="connsiteX6" fmla="*/ 332296 w 1192090"/>
                <a:gd name="connsiteY6" fmla="*/ 779237 h 1192090"/>
                <a:gd name="connsiteX7" fmla="*/ 438563 w 1192090"/>
                <a:gd name="connsiteY7" fmla="*/ 779237 h 1192090"/>
                <a:gd name="connsiteX8" fmla="*/ 610947 w 1192090"/>
                <a:gd name="connsiteY8" fmla="*/ 606853 h 1192090"/>
                <a:gd name="connsiteX9" fmla="*/ 783287 w 1192090"/>
                <a:gd name="connsiteY9" fmla="*/ 779193 h 1192090"/>
                <a:gd name="connsiteX10" fmla="*/ 889554 w 1192090"/>
                <a:gd name="connsiteY10" fmla="*/ 779193 h 1192090"/>
                <a:gd name="connsiteX11" fmla="*/ 967382 w 1192090"/>
                <a:gd name="connsiteY11" fmla="*/ 701365 h 1192090"/>
                <a:gd name="connsiteX12" fmla="*/ 967382 w 1192090"/>
                <a:gd name="connsiteY12" fmla="*/ 595098 h 1192090"/>
                <a:gd name="connsiteX13" fmla="*/ 743531 w 1192090"/>
                <a:gd name="connsiteY13" fmla="*/ 371246 h 1192090"/>
                <a:gd name="connsiteX14" fmla="*/ 742236 w 1192090"/>
                <a:gd name="connsiteY14" fmla="*/ 369297 h 1192090"/>
                <a:gd name="connsiteX15" fmla="*/ 664408 w 1192090"/>
                <a:gd name="connsiteY15" fmla="*/ 291468 h 1192090"/>
                <a:gd name="connsiteX16" fmla="*/ 611275 w 1192090"/>
                <a:gd name="connsiteY16" fmla="*/ 269460 h 1192090"/>
                <a:gd name="connsiteX17" fmla="*/ 611038 w 1192090"/>
                <a:gd name="connsiteY17" fmla="*/ 269506 h 1192090"/>
                <a:gd name="connsiteX18" fmla="*/ 596045 w 1192090"/>
                <a:gd name="connsiteY18" fmla="*/ 0 h 1192090"/>
                <a:gd name="connsiteX19" fmla="*/ 1192090 w 1192090"/>
                <a:gd name="connsiteY19" fmla="*/ 596045 h 1192090"/>
                <a:gd name="connsiteX20" fmla="*/ 596045 w 1192090"/>
                <a:gd name="connsiteY20" fmla="*/ 1192090 h 1192090"/>
                <a:gd name="connsiteX21" fmla="*/ 0 w 1192090"/>
                <a:gd name="connsiteY21" fmla="*/ 596045 h 1192090"/>
                <a:gd name="connsiteX22" fmla="*/ 596045 w 1192090"/>
                <a:gd name="connsiteY22" fmla="*/ 0 h 119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92090" h="1192090">
                  <a:moveTo>
                    <a:pt x="610576" y="269416"/>
                  </a:moveTo>
                  <a:cubicBezTo>
                    <a:pt x="591345" y="269416"/>
                    <a:pt x="572115" y="276752"/>
                    <a:pt x="557442" y="291424"/>
                  </a:cubicBezTo>
                  <a:lnTo>
                    <a:pt x="479614" y="369253"/>
                  </a:lnTo>
                  <a:lnTo>
                    <a:pt x="478146" y="371464"/>
                  </a:lnTo>
                  <a:lnTo>
                    <a:pt x="254468" y="595142"/>
                  </a:lnTo>
                  <a:cubicBezTo>
                    <a:pt x="225123" y="624487"/>
                    <a:pt x="225123" y="672064"/>
                    <a:pt x="254468" y="701409"/>
                  </a:cubicBezTo>
                  <a:lnTo>
                    <a:pt x="332296" y="779237"/>
                  </a:lnTo>
                  <a:cubicBezTo>
                    <a:pt x="361641" y="808582"/>
                    <a:pt x="409218" y="808582"/>
                    <a:pt x="438563" y="779237"/>
                  </a:cubicBezTo>
                  <a:lnTo>
                    <a:pt x="610947" y="606853"/>
                  </a:lnTo>
                  <a:lnTo>
                    <a:pt x="783287" y="779193"/>
                  </a:lnTo>
                  <a:cubicBezTo>
                    <a:pt x="812632" y="808538"/>
                    <a:pt x="860209" y="808538"/>
                    <a:pt x="889554" y="779193"/>
                  </a:cubicBezTo>
                  <a:lnTo>
                    <a:pt x="967382" y="701365"/>
                  </a:lnTo>
                  <a:cubicBezTo>
                    <a:pt x="996727" y="672020"/>
                    <a:pt x="996727" y="624443"/>
                    <a:pt x="967382" y="595098"/>
                  </a:cubicBezTo>
                  <a:lnTo>
                    <a:pt x="743531" y="371246"/>
                  </a:lnTo>
                  <a:lnTo>
                    <a:pt x="742236" y="369297"/>
                  </a:lnTo>
                  <a:lnTo>
                    <a:pt x="664408" y="291468"/>
                  </a:lnTo>
                  <a:cubicBezTo>
                    <a:pt x="649736" y="276796"/>
                    <a:pt x="630505" y="269460"/>
                    <a:pt x="611275" y="269460"/>
                  </a:cubicBezTo>
                  <a:lnTo>
                    <a:pt x="611038" y="269506"/>
                  </a:lnTo>
                  <a:close/>
                  <a:moveTo>
                    <a:pt x="596045" y="0"/>
                  </a:moveTo>
                  <a:cubicBezTo>
                    <a:pt x="925232" y="0"/>
                    <a:pt x="1192090" y="266858"/>
                    <a:pt x="1192090" y="596045"/>
                  </a:cubicBezTo>
                  <a:cubicBezTo>
                    <a:pt x="1192090" y="925232"/>
                    <a:pt x="925232" y="1192090"/>
                    <a:pt x="596045" y="1192090"/>
                  </a:cubicBezTo>
                  <a:cubicBezTo>
                    <a:pt x="266858" y="1192090"/>
                    <a:pt x="0" y="925232"/>
                    <a:pt x="0" y="596045"/>
                  </a:cubicBezTo>
                  <a:cubicBezTo>
                    <a:pt x="0" y="266858"/>
                    <a:pt x="266858" y="0"/>
                    <a:pt x="596045" y="0"/>
                  </a:cubicBezTo>
                  <a:close/>
                </a:path>
              </a:pathLst>
            </a:custGeom>
            <a:solidFill>
              <a:srgbClr val="7FB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465CD8-3ADB-445B-B3CD-3E5A704D7AB5}"/>
              </a:ext>
            </a:extLst>
          </p:cNvPr>
          <p:cNvGrpSpPr/>
          <p:nvPr/>
        </p:nvGrpSpPr>
        <p:grpSpPr>
          <a:xfrm>
            <a:off x="1" y="1196752"/>
            <a:ext cx="169786" cy="183789"/>
            <a:chOff x="280090" y="4088410"/>
            <a:chExt cx="401516" cy="4015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EFA760-607D-4E25-84C3-3A94ABC27F99}"/>
                </a:ext>
              </a:extLst>
            </p:cNvPr>
            <p:cNvSpPr/>
            <p:nvPr/>
          </p:nvSpPr>
          <p:spPr>
            <a:xfrm>
              <a:off x="368682" y="4138669"/>
              <a:ext cx="224331" cy="3009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C509C607-3082-4FCA-B220-60B249523135}"/>
                </a:ext>
              </a:extLst>
            </p:cNvPr>
            <p:cNvSpPr/>
            <p:nvPr/>
          </p:nvSpPr>
          <p:spPr>
            <a:xfrm rot="5400000">
              <a:off x="280090" y="4088410"/>
              <a:ext cx="401516" cy="401516"/>
            </a:xfrm>
            <a:custGeom>
              <a:avLst/>
              <a:gdLst>
                <a:gd name="connsiteX0" fmla="*/ 610576 w 1192090"/>
                <a:gd name="connsiteY0" fmla="*/ 269416 h 1192090"/>
                <a:gd name="connsiteX1" fmla="*/ 557442 w 1192090"/>
                <a:gd name="connsiteY1" fmla="*/ 291424 h 1192090"/>
                <a:gd name="connsiteX2" fmla="*/ 479614 w 1192090"/>
                <a:gd name="connsiteY2" fmla="*/ 369253 h 1192090"/>
                <a:gd name="connsiteX3" fmla="*/ 478146 w 1192090"/>
                <a:gd name="connsiteY3" fmla="*/ 371464 h 1192090"/>
                <a:gd name="connsiteX4" fmla="*/ 254468 w 1192090"/>
                <a:gd name="connsiteY4" fmla="*/ 595142 h 1192090"/>
                <a:gd name="connsiteX5" fmla="*/ 254468 w 1192090"/>
                <a:gd name="connsiteY5" fmla="*/ 701409 h 1192090"/>
                <a:gd name="connsiteX6" fmla="*/ 332296 w 1192090"/>
                <a:gd name="connsiteY6" fmla="*/ 779237 h 1192090"/>
                <a:gd name="connsiteX7" fmla="*/ 438563 w 1192090"/>
                <a:gd name="connsiteY7" fmla="*/ 779237 h 1192090"/>
                <a:gd name="connsiteX8" fmla="*/ 610947 w 1192090"/>
                <a:gd name="connsiteY8" fmla="*/ 606853 h 1192090"/>
                <a:gd name="connsiteX9" fmla="*/ 783287 w 1192090"/>
                <a:gd name="connsiteY9" fmla="*/ 779193 h 1192090"/>
                <a:gd name="connsiteX10" fmla="*/ 889554 w 1192090"/>
                <a:gd name="connsiteY10" fmla="*/ 779193 h 1192090"/>
                <a:gd name="connsiteX11" fmla="*/ 967382 w 1192090"/>
                <a:gd name="connsiteY11" fmla="*/ 701365 h 1192090"/>
                <a:gd name="connsiteX12" fmla="*/ 967382 w 1192090"/>
                <a:gd name="connsiteY12" fmla="*/ 595098 h 1192090"/>
                <a:gd name="connsiteX13" fmla="*/ 743531 w 1192090"/>
                <a:gd name="connsiteY13" fmla="*/ 371246 h 1192090"/>
                <a:gd name="connsiteX14" fmla="*/ 742236 w 1192090"/>
                <a:gd name="connsiteY14" fmla="*/ 369297 h 1192090"/>
                <a:gd name="connsiteX15" fmla="*/ 664408 w 1192090"/>
                <a:gd name="connsiteY15" fmla="*/ 291468 h 1192090"/>
                <a:gd name="connsiteX16" fmla="*/ 611275 w 1192090"/>
                <a:gd name="connsiteY16" fmla="*/ 269460 h 1192090"/>
                <a:gd name="connsiteX17" fmla="*/ 611038 w 1192090"/>
                <a:gd name="connsiteY17" fmla="*/ 269506 h 1192090"/>
                <a:gd name="connsiteX18" fmla="*/ 596045 w 1192090"/>
                <a:gd name="connsiteY18" fmla="*/ 0 h 1192090"/>
                <a:gd name="connsiteX19" fmla="*/ 1192090 w 1192090"/>
                <a:gd name="connsiteY19" fmla="*/ 596045 h 1192090"/>
                <a:gd name="connsiteX20" fmla="*/ 596045 w 1192090"/>
                <a:gd name="connsiteY20" fmla="*/ 1192090 h 1192090"/>
                <a:gd name="connsiteX21" fmla="*/ 0 w 1192090"/>
                <a:gd name="connsiteY21" fmla="*/ 596045 h 1192090"/>
                <a:gd name="connsiteX22" fmla="*/ 596045 w 1192090"/>
                <a:gd name="connsiteY22" fmla="*/ 0 h 119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92090" h="1192090">
                  <a:moveTo>
                    <a:pt x="610576" y="269416"/>
                  </a:moveTo>
                  <a:cubicBezTo>
                    <a:pt x="591345" y="269416"/>
                    <a:pt x="572115" y="276752"/>
                    <a:pt x="557442" y="291424"/>
                  </a:cubicBezTo>
                  <a:lnTo>
                    <a:pt x="479614" y="369253"/>
                  </a:lnTo>
                  <a:lnTo>
                    <a:pt x="478146" y="371464"/>
                  </a:lnTo>
                  <a:lnTo>
                    <a:pt x="254468" y="595142"/>
                  </a:lnTo>
                  <a:cubicBezTo>
                    <a:pt x="225123" y="624487"/>
                    <a:pt x="225123" y="672064"/>
                    <a:pt x="254468" y="701409"/>
                  </a:cubicBezTo>
                  <a:lnTo>
                    <a:pt x="332296" y="779237"/>
                  </a:lnTo>
                  <a:cubicBezTo>
                    <a:pt x="361641" y="808582"/>
                    <a:pt x="409218" y="808582"/>
                    <a:pt x="438563" y="779237"/>
                  </a:cubicBezTo>
                  <a:lnTo>
                    <a:pt x="610947" y="606853"/>
                  </a:lnTo>
                  <a:lnTo>
                    <a:pt x="783287" y="779193"/>
                  </a:lnTo>
                  <a:cubicBezTo>
                    <a:pt x="812632" y="808538"/>
                    <a:pt x="860209" y="808538"/>
                    <a:pt x="889554" y="779193"/>
                  </a:cubicBezTo>
                  <a:lnTo>
                    <a:pt x="967382" y="701365"/>
                  </a:lnTo>
                  <a:cubicBezTo>
                    <a:pt x="996727" y="672020"/>
                    <a:pt x="996727" y="624443"/>
                    <a:pt x="967382" y="595098"/>
                  </a:cubicBezTo>
                  <a:lnTo>
                    <a:pt x="743531" y="371246"/>
                  </a:lnTo>
                  <a:lnTo>
                    <a:pt x="742236" y="369297"/>
                  </a:lnTo>
                  <a:lnTo>
                    <a:pt x="664408" y="291468"/>
                  </a:lnTo>
                  <a:cubicBezTo>
                    <a:pt x="649736" y="276796"/>
                    <a:pt x="630505" y="269460"/>
                    <a:pt x="611275" y="269460"/>
                  </a:cubicBezTo>
                  <a:lnTo>
                    <a:pt x="611038" y="269506"/>
                  </a:lnTo>
                  <a:close/>
                  <a:moveTo>
                    <a:pt x="596045" y="0"/>
                  </a:moveTo>
                  <a:cubicBezTo>
                    <a:pt x="925232" y="0"/>
                    <a:pt x="1192090" y="266858"/>
                    <a:pt x="1192090" y="596045"/>
                  </a:cubicBezTo>
                  <a:cubicBezTo>
                    <a:pt x="1192090" y="925232"/>
                    <a:pt x="925232" y="1192090"/>
                    <a:pt x="596045" y="1192090"/>
                  </a:cubicBezTo>
                  <a:cubicBezTo>
                    <a:pt x="266858" y="1192090"/>
                    <a:pt x="0" y="925232"/>
                    <a:pt x="0" y="596045"/>
                  </a:cubicBezTo>
                  <a:cubicBezTo>
                    <a:pt x="0" y="266858"/>
                    <a:pt x="266858" y="0"/>
                    <a:pt x="596045" y="0"/>
                  </a:cubicBezTo>
                  <a:close/>
                </a:path>
              </a:pathLst>
            </a:custGeom>
            <a:solidFill>
              <a:srgbClr val="7FB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32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164</Words>
  <Application>Microsoft Office PowerPoint</Application>
  <PresentationFormat>Custom</PresentationFormat>
  <Paragraphs>4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Cambria</vt:lpstr>
      <vt:lpstr>Wingdings</vt:lpstr>
      <vt:lpstr>Couture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Koushik, Uppala Manikanta Santosh (Contractor)</dc:creator>
  <cp:lastModifiedBy>Koushik, Uppala Manikanta Santosh (Contractor)</cp:lastModifiedBy>
  <cp:revision>12</cp:revision>
  <dcterms:created xsi:type="dcterms:W3CDTF">2019-04-01T06:00:39Z</dcterms:created>
  <dcterms:modified xsi:type="dcterms:W3CDTF">2019-04-01T08:35:35Z</dcterms:modified>
</cp:coreProperties>
</file>